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87725F-AAD0-D168-1757-483CEBF554D5}" name="Hannah Grant" initials="HG" userId="Hannah Grant" providerId="None"/>
  <p188:author id="{A9DCFA7A-D326-4E9D-D885-0AA1244F7E13}" name="Hannah Grant" initials="HG" userId="S::hannah.grant@theglobalfund.org::e0df7165-88d1-4ab3-a53b-64f08777b6f7" providerId="AD"/>
  <p188:author id="{FDCB9786-0322-DAAD-2CDA-4B234D3D0776}" name="Jack Macallister" initials="JM" userId="S::Jack.Macallister@theglobalfund.org::f7745711-d978-45ff-b275-26226902e32c" providerId="AD"/>
  <p188:author id="{EC41F398-D300-EB88-F143-186D5FB567E6}" name="John Fairhurst" initials="JF" userId="S::John.Fairhurst@theglobalfund.org::e5283237-cebc-4f5f-8fb4-c497bd267a26" providerId="AD"/>
  <p188:author id="{394A56E6-6437-4F4E-BB3E-A4FBC18BB956}" name="Claudia Ahumada" initials="CA" userId="S::claudia.ahumada@theglobalfund.org::160db08f-b458-4882-82af-3b738bc3e0a8" providerId="AD"/>
  <p188:author id="{A9B66EE9-239B-D0FF-36B7-215EB5C354DE}" name="Erin Liepa" initials="EL" userId="S::erin.liepa@theglobalfund.org::27348c1d-ba9f-41b2-80d1-2e7444fb388f" providerId="AD"/>
  <p188:author id="{B0F2EBF9-1D1F-B6D5-4819-77E281310EDE}" name="David Ennis" initials="DE" userId="S::David.Ennis@theglobalfund.org::6623bf5e-0467-4803-9610-7cca44ac88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77777"/>
    <a:srgbClr val="000000"/>
    <a:srgbClr val="DEEBF7"/>
    <a:srgbClr val="F2F2F2"/>
    <a:srgbClr val="203864"/>
    <a:srgbClr val="648099"/>
    <a:srgbClr val="DCE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85" autoAdjust="0"/>
    <p:restoredTop sz="77203" autoAdjust="0"/>
  </p:normalViewPr>
  <p:slideViewPr>
    <p:cSldViewPr snapToGrid="0">
      <p:cViewPr varScale="1">
        <p:scale>
          <a:sx n="84" d="100"/>
          <a:sy n="84" d="100"/>
        </p:scale>
        <p:origin x="1848" y="9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2"/>
  <p:tag name="GUTTERCOL" val="0.6 cm"/>
  <p:tag name="GUTTERROW" val="0.6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4"/>
  <p:tag name="GUIDEROWS" val="1"/>
  <p:tag name="GUTTERCOL" val="0.6 cm"/>
  <p:tag name="GUTTERROW" val="0.6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1"/>
  <p:tag name="GUTTERCOL" val="0.6 cm"/>
  <p:tag name="GUTTERROW" val="0.6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575427400395078","enableDocumentContentUpdater":true,"version":"1.10"}]]></TemplafySlideTemplateConfiguration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SharedContentType xmlns="Microsoft.SharePoint.Taxonomy.ContentTypeSync" SourceId="c097f1e6-5941-48e7-ac45-8c5509127d4f" ContentTypeId="0x0101008F0044CEADCF41C5B42F2D77188AD488" PreviousValue="false"/>
</file>

<file path=customXml/item4.xml><?xml version="1.0" encoding="utf-8"?>
<TemplafySlideTemplateConfiguration><![CDATA[{"documentContentValidatorConfiguration":{"enableDocumentContentValidator":false,"documentContentValidatorVersion":0},"elementsMetadata":[],"slideId":"637588447712134006","enableDocumentContentUpdater":true,"version":"1.10"}]]></TemplafySlideTemplateConfiguration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TemplafySlideFormConfiguration><![CDATA[{"formFields":[],"formDataEntries":[]}]]></TemplafySlideFormConfiguration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Working Presentation" ma:contentTypeID="0x0101008F0044CEADCF41C5B42F2D77188AD488003B2ED04B26607E40B0B5A1E1CDEA5458" ma:contentTypeVersion="113" ma:contentTypeDescription="A work in progress PowerPoint presentation. &#10;Retention period upon archiving: 0 years." ma:contentTypeScope="" ma:versionID="1322fd30b961fe99f9f52c604bb0d7c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c69d66028963e8a337e84ba540dfb2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TemplafySlideFormConfiguration><![CDATA[{"formFields":[],"formDataEntries":[]}]]></TemplafySlideFormConfiguration>
</file>

<file path=customXml/item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9E4621-3ECE-4CD8-B100-C5147E981615}">
  <ds:schemaRefs/>
</ds:datastoreItem>
</file>

<file path=customXml/itemProps2.xml><?xml version="1.0" encoding="utf-8"?>
<ds:datastoreItem xmlns:ds="http://schemas.openxmlformats.org/officeDocument/2006/customXml" ds:itemID="{B2D73F0E-5442-45ED-B7ED-24848D9E939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5A9B24-FF75-486F-942C-A721F0ADE5EB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DECB9970-6711-446A-8542-9D309B55874F}">
  <ds:schemaRefs/>
</ds:datastoreItem>
</file>

<file path=customXml/itemProps5.xml><?xml version="1.0" encoding="utf-8"?>
<ds:datastoreItem xmlns:ds="http://schemas.openxmlformats.org/officeDocument/2006/customXml" ds:itemID="{FF372B18-D9C8-4B96-A2BA-64C659802801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1EAB723E-2D88-4077-980A-5123C58F1868}">
  <ds:schemaRefs/>
</ds:datastoreItem>
</file>

<file path=customXml/itemProps7.xml><?xml version="1.0" encoding="utf-8"?>
<ds:datastoreItem xmlns:ds="http://schemas.openxmlformats.org/officeDocument/2006/customXml" ds:itemID="{0ED7040B-B1B6-494B-AF83-F7CAAE2E10F7}">
  <ds:schemaRefs>
    <ds:schemaRef ds:uri="http://purl.org/dc/elements/1.1/"/>
    <ds:schemaRef ds:uri="http://purl.org/dc/terms/"/>
    <ds:schemaRef ds:uri="http://schemas.microsoft.com/internal/obd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2A3188AA-FA26-460D-879A-0F383BE22C80}">
  <ds:schemaRefs/>
</ds:datastoreItem>
</file>

<file path=customXml/itemProps9.xml><?xml version="1.0" encoding="utf-8"?>
<ds:datastoreItem xmlns:ds="http://schemas.openxmlformats.org/officeDocument/2006/customXml" ds:itemID="{4572D55E-0D59-4248-8F0C-C82E52EBB8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7821</Words>
  <PresentationFormat>Widescreen</PresentationFormat>
  <Paragraphs>406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Courier New</vt:lpstr>
      <vt:lpstr>Segoe UI</vt:lpstr>
      <vt:lpstr>1_Office Theme</vt:lpstr>
      <vt:lpstr>Борьба с пандемиями и построение более здорового и справедливого мира  Обзор Рамочной стратегии Глобального фонда</vt:lpstr>
      <vt:lpstr>Общие сведения</vt:lpstr>
      <vt:lpstr>Основные особенности новой Стратегии</vt:lpstr>
      <vt:lpstr>Рамочная стратегия Глобального фонда</vt:lpstr>
      <vt:lpstr>Рамочная стратегия Глобального фонда Главная цель</vt:lpstr>
      <vt:lpstr>Рамочная стратегия Глобального фонда Взаимоусиливающие и взаимодополняющие задачи</vt:lpstr>
      <vt:lpstr>Рамочная стратегия Глобального фонда  Эволюционирующая задача</vt:lpstr>
      <vt:lpstr>Рамочная стратегия Глобального фонда  Механизмы партнерства и Система МиО</vt:lpstr>
      <vt:lpstr>Стратегия Глобального фонда Система мониторинга и оценки</vt:lpstr>
      <vt:lpstr>В чем отличие этой новой Стратегии? </vt:lpstr>
      <vt:lpstr>Дальнейшие действия</vt:lpstr>
      <vt:lpstr>Приложение</vt:lpstr>
      <vt:lpstr>Дальнейшие действия: что новая Стратегия означает для СКК? </vt:lpstr>
      <vt:lpstr>Дальнейшие действия: что новая Стратегия означает для сообществ и гражданского общества?</vt:lpstr>
      <vt:lpstr>Дальнейшие действия: что новая Стратегия означает для партнеров в области развития?</vt:lpstr>
      <vt:lpstr>Дальнейшие действия: что новая Стратегия означает для исполнителей? </vt:lpstr>
      <vt:lpstr>Дальнейшие действия: что новая Стратегия означает для местных агентов Фонда? </vt:lpstr>
      <vt:lpstr>Дальнейшие действия: что новая Стратегия означает для частного сектора?</vt:lpstr>
      <vt:lpstr>Дальнейшие действия: что новая Стратегия означает для технических партнеров?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2021-11-29T13:00:10Z</dcterms:created>
  <dcterms:modified xsi:type="dcterms:W3CDTF">2023-04-27T07:21:57Z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0x0101008F0044CEADCF41C5B42F2D77188AD488003B2ED04B26607E40B0B5A1E1CDEA5458</vt:lpwstr>
  </property>
</Properties>
</file>